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LT Wave Text Heavy" panose="020B0604020202020204" charset="0"/>
      <p:regular r:id="rId15"/>
    </p:embeddedFont>
    <p:embeddedFont>
      <p:font typeface="Montserrat" panose="00000500000000000000" pitchFamily="2" charset="0"/>
      <p:regular r:id="rId16"/>
    </p:embeddedFont>
    <p:embeddedFont>
      <p:font typeface="Montserrat Bold" panose="00000800000000000000" charset="0"/>
      <p:regular r:id="rId17"/>
    </p:embeddedFont>
    <p:embeddedFont>
      <p:font typeface="Montserrat Light" panose="00000400000000000000" pitchFamily="2" charset="0"/>
      <p:regular r:id="rId18"/>
    </p:embeddedFont>
    <p:embeddedFont>
      <p:font typeface="Montserrat Ultra-Bold" panose="020B0604020202020204" charset="0"/>
      <p:regular r:id="rId19"/>
    </p:embeddedFont>
    <p:embeddedFont>
      <p:font typeface="Montserrat Ultra-Bold Italics" panose="020B0604020202020204" charset="0"/>
      <p:regular r:id="rId20"/>
    </p:embeddedFont>
    <p:embeddedFont>
      <p:font typeface="TT Rounds Condense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3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Almeida" userId="4d3e8883-b5d9-4000-bc9f-eb2ce69ea181" providerId="ADAL" clId="{AB86D43D-C010-4CC7-A2B3-08C4735F6FE8}"/>
    <pc:docChg chg="modSld">
      <pc:chgData name="Rafael Almeida" userId="4d3e8883-b5d9-4000-bc9f-eb2ce69ea181" providerId="ADAL" clId="{AB86D43D-C010-4CC7-A2B3-08C4735F6FE8}" dt="2025-02-11T16:10:03.888" v="0" actId="1076"/>
      <pc:docMkLst>
        <pc:docMk/>
      </pc:docMkLst>
      <pc:sldChg chg="modSp mod">
        <pc:chgData name="Rafael Almeida" userId="4d3e8883-b5d9-4000-bc9f-eb2ce69ea181" providerId="ADAL" clId="{AB86D43D-C010-4CC7-A2B3-08C4735F6FE8}" dt="2025-02-11T16:10:03.888" v="0" actId="1076"/>
        <pc:sldMkLst>
          <pc:docMk/>
          <pc:sldMk cId="0" sldId="257"/>
        </pc:sldMkLst>
        <pc:grpChg chg="mod">
          <ac:chgData name="Rafael Almeida" userId="4d3e8883-b5d9-4000-bc9f-eb2ce69ea181" providerId="ADAL" clId="{AB86D43D-C010-4CC7-A2B3-08C4735F6FE8}" dt="2025-02-11T16:10:03.888" v="0" actId="1076"/>
          <ac:grpSpMkLst>
            <pc:docMk/>
            <pc:sldMk cId="0" sldId="257"/>
            <ac:grpSpMk id="18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l="-23636" t="-115915" r="-9308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629010"/>
            <a:ext cx="16230600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6"/>
              </a:lnSpc>
            </a:pPr>
            <a:r>
              <a:rPr lang="en-US" sz="10972" b="1" spc="53" dirty="0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TÍTULO </a:t>
            </a:r>
            <a:r>
              <a:rPr lang="en-US" sz="10972" b="1" spc="53" dirty="0" err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TÍTULO</a:t>
            </a:r>
            <a:endParaRPr lang="en-US" sz="10972" b="1" spc="53" dirty="0">
              <a:solidFill>
                <a:srgbClr val="F5BF33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821816" y="5867878"/>
            <a:ext cx="7799215" cy="7708224"/>
          </a:xfrm>
          <a:custGeom>
            <a:avLst/>
            <a:gdLst/>
            <a:ahLst/>
            <a:cxnLst/>
            <a:rect l="l" t="t" r="r" b="b"/>
            <a:pathLst>
              <a:path w="7799215" h="7708224">
                <a:moveTo>
                  <a:pt x="0" y="0"/>
                </a:moveTo>
                <a:lnTo>
                  <a:pt x="7799215" y="0"/>
                </a:lnTo>
                <a:lnTo>
                  <a:pt x="7799215" y="7708224"/>
                </a:lnTo>
                <a:lnTo>
                  <a:pt x="0" y="7708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7" name="Freeform 7"/>
          <p:cNvSpPr/>
          <p:nvPr/>
        </p:nvSpPr>
        <p:spPr>
          <a:xfrm>
            <a:off x="13705809" y="5740926"/>
            <a:ext cx="7452131" cy="7408660"/>
          </a:xfrm>
          <a:custGeom>
            <a:avLst/>
            <a:gdLst/>
            <a:ahLst/>
            <a:cxnLst/>
            <a:rect l="l" t="t" r="r" b="b"/>
            <a:pathLst>
              <a:path w="7452131" h="7408660">
                <a:moveTo>
                  <a:pt x="0" y="0"/>
                </a:moveTo>
                <a:lnTo>
                  <a:pt x="7452131" y="0"/>
                </a:lnTo>
                <a:lnTo>
                  <a:pt x="7452131" y="7408660"/>
                </a:lnTo>
                <a:lnTo>
                  <a:pt x="0" y="7408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8" name="Freeform 8"/>
          <p:cNvSpPr/>
          <p:nvPr/>
        </p:nvSpPr>
        <p:spPr>
          <a:xfrm rot="4205333">
            <a:off x="15762162" y="4740937"/>
            <a:ext cx="2038340" cy="1999979"/>
          </a:xfrm>
          <a:custGeom>
            <a:avLst/>
            <a:gdLst/>
            <a:ahLst/>
            <a:cxnLst/>
            <a:rect l="l" t="t" r="r" b="b"/>
            <a:pathLst>
              <a:path w="2038340" h="1999979">
                <a:moveTo>
                  <a:pt x="0" y="0"/>
                </a:moveTo>
                <a:lnTo>
                  <a:pt x="2038340" y="0"/>
                </a:lnTo>
                <a:lnTo>
                  <a:pt x="2038340" y="1999979"/>
                </a:lnTo>
                <a:lnTo>
                  <a:pt x="0" y="1999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grpSp>
        <p:nvGrpSpPr>
          <p:cNvPr id="9" name="Group 9"/>
          <p:cNvGrpSpPr/>
          <p:nvPr/>
        </p:nvGrpSpPr>
        <p:grpSpPr>
          <a:xfrm>
            <a:off x="12859830" y="5398219"/>
            <a:ext cx="2634199" cy="4047037"/>
            <a:chOff x="0" y="0"/>
            <a:chExt cx="3512266" cy="5396050"/>
          </a:xfrm>
        </p:grpSpPr>
        <p:sp>
          <p:nvSpPr>
            <p:cNvPr id="10" name="Freeform 10"/>
            <p:cNvSpPr/>
            <p:nvPr/>
          </p:nvSpPr>
          <p:spPr>
            <a:xfrm>
              <a:off x="2915292" y="0"/>
              <a:ext cx="596974" cy="913885"/>
            </a:xfrm>
            <a:custGeom>
              <a:avLst/>
              <a:gdLst/>
              <a:ahLst/>
              <a:cxnLst/>
              <a:rect l="l" t="t" r="r" b="b"/>
              <a:pathLst>
                <a:path w="596974" h="913885">
                  <a:moveTo>
                    <a:pt x="0" y="0"/>
                  </a:moveTo>
                  <a:lnTo>
                    <a:pt x="596974" y="0"/>
                  </a:lnTo>
                  <a:lnTo>
                    <a:pt x="596974" y="913885"/>
                  </a:lnTo>
                  <a:lnTo>
                    <a:pt x="0" y="913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949850" y="456943"/>
              <a:ext cx="727529" cy="913885"/>
            </a:xfrm>
            <a:custGeom>
              <a:avLst/>
              <a:gdLst/>
              <a:ahLst/>
              <a:cxnLst/>
              <a:rect l="l" t="t" r="r" b="b"/>
              <a:pathLst>
                <a:path w="727529" h="913885">
                  <a:moveTo>
                    <a:pt x="0" y="0"/>
                  </a:moveTo>
                  <a:lnTo>
                    <a:pt x="727528" y="0"/>
                  </a:lnTo>
                  <a:lnTo>
                    <a:pt x="727528" y="913885"/>
                  </a:lnTo>
                  <a:lnTo>
                    <a:pt x="0" y="913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972" y="1283961"/>
              <a:ext cx="727529" cy="904720"/>
            </a:xfrm>
            <a:custGeom>
              <a:avLst/>
              <a:gdLst/>
              <a:ahLst/>
              <a:cxnLst/>
              <a:rect l="l" t="t" r="r" b="b"/>
              <a:pathLst>
                <a:path w="727529" h="904720">
                  <a:moveTo>
                    <a:pt x="0" y="0"/>
                  </a:moveTo>
                  <a:lnTo>
                    <a:pt x="727529" y="0"/>
                  </a:lnTo>
                  <a:lnTo>
                    <a:pt x="727529" y="904721"/>
                  </a:lnTo>
                  <a:lnTo>
                    <a:pt x="0" y="90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69869" y="2188682"/>
              <a:ext cx="798849" cy="964011"/>
            </a:xfrm>
            <a:custGeom>
              <a:avLst/>
              <a:gdLst/>
              <a:ahLst/>
              <a:cxnLst/>
              <a:rect l="l" t="t" r="r" b="b"/>
              <a:pathLst>
                <a:path w="798849" h="964011">
                  <a:moveTo>
                    <a:pt x="0" y="0"/>
                  </a:moveTo>
                  <a:lnTo>
                    <a:pt x="798849" y="0"/>
                  </a:lnTo>
                  <a:lnTo>
                    <a:pt x="798849" y="964011"/>
                  </a:lnTo>
                  <a:lnTo>
                    <a:pt x="0" y="96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4432038"/>
              <a:ext cx="770988" cy="964011"/>
            </a:xfrm>
            <a:custGeom>
              <a:avLst/>
              <a:gdLst/>
              <a:ahLst/>
              <a:cxnLst/>
              <a:rect l="l" t="t" r="r" b="b"/>
              <a:pathLst>
                <a:path w="770988" h="964011">
                  <a:moveTo>
                    <a:pt x="0" y="0"/>
                  </a:moveTo>
                  <a:lnTo>
                    <a:pt x="770988" y="0"/>
                  </a:lnTo>
                  <a:lnTo>
                    <a:pt x="770988" y="964012"/>
                  </a:lnTo>
                  <a:lnTo>
                    <a:pt x="0" y="964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1466" y="3236126"/>
              <a:ext cx="804667" cy="1005254"/>
            </a:xfrm>
            <a:custGeom>
              <a:avLst/>
              <a:gdLst/>
              <a:ahLst/>
              <a:cxnLst/>
              <a:rect l="l" t="t" r="r" b="b"/>
              <a:pathLst>
                <a:path w="804667" h="1005254">
                  <a:moveTo>
                    <a:pt x="0" y="0"/>
                  </a:moveTo>
                  <a:lnTo>
                    <a:pt x="804667" y="0"/>
                  </a:lnTo>
                  <a:lnTo>
                    <a:pt x="804667" y="1005254"/>
                  </a:lnTo>
                  <a:lnTo>
                    <a:pt x="0" y="1005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974216" y="6020278"/>
            <a:ext cx="7799215" cy="7708224"/>
          </a:xfrm>
          <a:custGeom>
            <a:avLst/>
            <a:gdLst/>
            <a:ahLst/>
            <a:cxnLst/>
            <a:rect l="l" t="t" r="r" b="b"/>
            <a:pathLst>
              <a:path w="7799215" h="7708224">
                <a:moveTo>
                  <a:pt x="0" y="0"/>
                </a:moveTo>
                <a:lnTo>
                  <a:pt x="7799215" y="0"/>
                </a:lnTo>
                <a:lnTo>
                  <a:pt x="7799215" y="7708224"/>
                </a:lnTo>
                <a:lnTo>
                  <a:pt x="0" y="7708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17" name="Freeform 17"/>
          <p:cNvSpPr/>
          <p:nvPr/>
        </p:nvSpPr>
        <p:spPr>
          <a:xfrm>
            <a:off x="1028700" y="1028700"/>
            <a:ext cx="3793156" cy="1046564"/>
          </a:xfrm>
          <a:custGeom>
            <a:avLst/>
            <a:gdLst/>
            <a:ahLst/>
            <a:cxnLst/>
            <a:rect l="l" t="t" r="r" b="b"/>
            <a:pathLst>
              <a:path w="3793156" h="1046564">
                <a:moveTo>
                  <a:pt x="0" y="0"/>
                </a:moveTo>
                <a:lnTo>
                  <a:pt x="3793156" y="0"/>
                </a:lnTo>
                <a:lnTo>
                  <a:pt x="3793156" y="1046564"/>
                </a:lnTo>
                <a:lnTo>
                  <a:pt x="0" y="10465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18" name="TextBox 18"/>
          <p:cNvSpPr txBox="1"/>
          <p:nvPr/>
        </p:nvSpPr>
        <p:spPr>
          <a:xfrm>
            <a:off x="5851147" y="5505943"/>
            <a:ext cx="6585706" cy="36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SUBTÍTULO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l="-23636" t="-115915" r="-9308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42769" y="187296"/>
            <a:ext cx="9857454" cy="205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3"/>
              </a:lnSpc>
            </a:pPr>
            <a:r>
              <a:rPr lang="en-US" sz="10801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4973" y="1301232"/>
            <a:ext cx="7580258" cy="205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3"/>
              </a:lnSpc>
            </a:pPr>
            <a:r>
              <a:rPr lang="en-US" sz="10801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322361"/>
            <a:ext cx="16230600" cy="407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</p:txBody>
      </p:sp>
      <p:sp>
        <p:nvSpPr>
          <p:cNvPr id="8" name="Freeform 8"/>
          <p:cNvSpPr/>
          <p:nvPr/>
        </p:nvSpPr>
        <p:spPr>
          <a:xfrm>
            <a:off x="2511241" y="8134565"/>
            <a:ext cx="12885031" cy="12734705"/>
          </a:xfrm>
          <a:custGeom>
            <a:avLst/>
            <a:gdLst/>
            <a:ahLst/>
            <a:cxnLst/>
            <a:rect l="l" t="t" r="r" b="b"/>
            <a:pathLst>
              <a:path w="12885031" h="12734705">
                <a:moveTo>
                  <a:pt x="0" y="0"/>
                </a:moveTo>
                <a:lnTo>
                  <a:pt x="12885031" y="0"/>
                </a:lnTo>
                <a:lnTo>
                  <a:pt x="12885031" y="12734705"/>
                </a:lnTo>
                <a:lnTo>
                  <a:pt x="0" y="12734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9" name="Freeform 9"/>
          <p:cNvSpPr/>
          <p:nvPr/>
        </p:nvSpPr>
        <p:spPr>
          <a:xfrm>
            <a:off x="2511241" y="7681135"/>
            <a:ext cx="13265518" cy="13188136"/>
          </a:xfrm>
          <a:custGeom>
            <a:avLst/>
            <a:gdLst/>
            <a:ahLst/>
            <a:cxnLst/>
            <a:rect l="l" t="t" r="r" b="b"/>
            <a:pathLst>
              <a:path w="13265518" h="13188136">
                <a:moveTo>
                  <a:pt x="0" y="0"/>
                </a:moveTo>
                <a:lnTo>
                  <a:pt x="13265518" y="0"/>
                </a:lnTo>
                <a:lnTo>
                  <a:pt x="13265518" y="13188135"/>
                </a:lnTo>
                <a:lnTo>
                  <a:pt x="0" y="13188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l="-23636" t="-115915" r="-9308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7389" y="439547"/>
            <a:ext cx="17433222" cy="1083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0"/>
              </a:lnSpc>
            </a:pPr>
            <a:r>
              <a:rPr lang="en-US" sz="6398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1 </a:t>
            </a:r>
            <a:r>
              <a:rPr lang="en-US" sz="6398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66417"/>
            <a:ext cx="5516830" cy="632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Cuadro de Texto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Cuadro de texto</a:t>
            </a: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Cuadro de Texto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467600" y="1904621"/>
            <a:ext cx="4450114" cy="3575953"/>
            <a:chOff x="0" y="0"/>
            <a:chExt cx="5933485" cy="4767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33440" cy="4767961"/>
            </a:xfrm>
            <a:custGeom>
              <a:avLst/>
              <a:gdLst/>
              <a:ahLst/>
              <a:cxnLst/>
              <a:rect l="l" t="t" r="r" b="b"/>
              <a:pathLst>
                <a:path w="5933440" h="4767961">
                  <a:moveTo>
                    <a:pt x="0" y="794639"/>
                  </a:moveTo>
                  <a:cubicBezTo>
                    <a:pt x="0" y="355727"/>
                    <a:pt x="355727" y="0"/>
                    <a:pt x="794639" y="0"/>
                  </a:cubicBezTo>
                  <a:lnTo>
                    <a:pt x="5138801" y="0"/>
                  </a:lnTo>
                  <a:cubicBezTo>
                    <a:pt x="5577713" y="0"/>
                    <a:pt x="5933440" y="355727"/>
                    <a:pt x="5933440" y="794639"/>
                  </a:cubicBezTo>
                  <a:lnTo>
                    <a:pt x="5933440" y="3973322"/>
                  </a:lnTo>
                  <a:cubicBezTo>
                    <a:pt x="5933440" y="4412234"/>
                    <a:pt x="5577713" y="4767961"/>
                    <a:pt x="5138801" y="4767961"/>
                  </a:cubicBezTo>
                  <a:lnTo>
                    <a:pt x="794639" y="4767961"/>
                  </a:lnTo>
                  <a:cubicBezTo>
                    <a:pt x="355727" y="4767961"/>
                    <a:pt x="0" y="4412107"/>
                    <a:pt x="0" y="3973322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5933485" cy="476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15800" y="1904620"/>
            <a:ext cx="3622086" cy="3575953"/>
            <a:chOff x="0" y="0"/>
            <a:chExt cx="4829448" cy="47679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29429" cy="4767961"/>
            </a:xfrm>
            <a:custGeom>
              <a:avLst/>
              <a:gdLst/>
              <a:ahLst/>
              <a:cxnLst/>
              <a:rect l="l" t="t" r="r" b="b"/>
              <a:pathLst>
                <a:path w="4829429" h="4767961">
                  <a:moveTo>
                    <a:pt x="0" y="794639"/>
                  </a:moveTo>
                  <a:cubicBezTo>
                    <a:pt x="0" y="355727"/>
                    <a:pt x="355727" y="0"/>
                    <a:pt x="794639" y="0"/>
                  </a:cubicBezTo>
                  <a:lnTo>
                    <a:pt x="4034790" y="0"/>
                  </a:lnTo>
                  <a:cubicBezTo>
                    <a:pt x="4473702" y="0"/>
                    <a:pt x="4829429" y="355727"/>
                    <a:pt x="4829429" y="794639"/>
                  </a:cubicBezTo>
                  <a:lnTo>
                    <a:pt x="4829429" y="3973322"/>
                  </a:lnTo>
                  <a:cubicBezTo>
                    <a:pt x="4829429" y="4412234"/>
                    <a:pt x="4473702" y="4767961"/>
                    <a:pt x="4034790" y="4767961"/>
                  </a:cubicBezTo>
                  <a:lnTo>
                    <a:pt x="794639" y="4767961"/>
                  </a:lnTo>
                  <a:cubicBezTo>
                    <a:pt x="355727" y="4767961"/>
                    <a:pt x="0" y="4412107"/>
                    <a:pt x="0" y="3973322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829448" cy="476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706600" y="2576399"/>
            <a:ext cx="2959879" cy="2904175"/>
            <a:chOff x="0" y="0"/>
            <a:chExt cx="3946505" cy="3872233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3946525" cy="3872230"/>
            </a:xfrm>
            <a:custGeom>
              <a:avLst/>
              <a:gdLst/>
              <a:ahLst/>
              <a:cxnLst/>
              <a:rect l="l" t="t" r="r" b="b"/>
              <a:pathLst>
                <a:path w="3946525" h="3872230">
                  <a:moveTo>
                    <a:pt x="3946525" y="0"/>
                  </a:moveTo>
                  <a:lnTo>
                    <a:pt x="0" y="0"/>
                  </a:lnTo>
                  <a:lnTo>
                    <a:pt x="0" y="3872230"/>
                  </a:lnTo>
                  <a:lnTo>
                    <a:pt x="3946525" y="3872230"/>
                  </a:lnTo>
                  <a:lnTo>
                    <a:pt x="3946525" y="0"/>
                  </a:lnTo>
                  <a:close/>
                </a:path>
              </a:pathLst>
            </a:custGeom>
            <a:blipFill>
              <a:blip r:embed="rId4"/>
              <a:stretch>
                <a:fillRect l="-20" r="-20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21529" y="5682347"/>
            <a:ext cx="4044942" cy="3575953"/>
            <a:chOff x="0" y="0"/>
            <a:chExt cx="5393256" cy="47679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93182" cy="4767961"/>
            </a:xfrm>
            <a:custGeom>
              <a:avLst/>
              <a:gdLst/>
              <a:ahLst/>
              <a:cxnLst/>
              <a:rect l="l" t="t" r="r" b="b"/>
              <a:pathLst>
                <a:path w="5393182" h="4767961">
                  <a:moveTo>
                    <a:pt x="0" y="794639"/>
                  </a:moveTo>
                  <a:cubicBezTo>
                    <a:pt x="0" y="355727"/>
                    <a:pt x="355727" y="0"/>
                    <a:pt x="794639" y="0"/>
                  </a:cubicBezTo>
                  <a:lnTo>
                    <a:pt x="4598543" y="0"/>
                  </a:lnTo>
                  <a:cubicBezTo>
                    <a:pt x="5037455" y="0"/>
                    <a:pt x="5393182" y="355727"/>
                    <a:pt x="5393182" y="794639"/>
                  </a:cubicBezTo>
                  <a:lnTo>
                    <a:pt x="5393182" y="3973322"/>
                  </a:lnTo>
                  <a:cubicBezTo>
                    <a:pt x="5393182" y="4412234"/>
                    <a:pt x="5037455" y="4767961"/>
                    <a:pt x="4598543" y="4767961"/>
                  </a:cubicBezTo>
                  <a:lnTo>
                    <a:pt x="794639" y="4767961"/>
                  </a:lnTo>
                  <a:cubicBezTo>
                    <a:pt x="355727" y="4767961"/>
                    <a:pt x="0" y="4412107"/>
                    <a:pt x="0" y="3973322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5393256" cy="476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 dirty="0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90006" y="5682347"/>
            <a:ext cx="5831194" cy="3575953"/>
            <a:chOff x="0" y="0"/>
            <a:chExt cx="7774925" cy="47679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74940" cy="4767961"/>
            </a:xfrm>
            <a:custGeom>
              <a:avLst/>
              <a:gdLst/>
              <a:ahLst/>
              <a:cxnLst/>
              <a:rect l="l" t="t" r="r" b="b"/>
              <a:pathLst>
                <a:path w="7774940" h="4767961">
                  <a:moveTo>
                    <a:pt x="0" y="794639"/>
                  </a:moveTo>
                  <a:cubicBezTo>
                    <a:pt x="0" y="355727"/>
                    <a:pt x="355727" y="0"/>
                    <a:pt x="794639" y="0"/>
                  </a:cubicBezTo>
                  <a:lnTo>
                    <a:pt x="6980301" y="0"/>
                  </a:lnTo>
                  <a:cubicBezTo>
                    <a:pt x="7419213" y="0"/>
                    <a:pt x="7774940" y="355727"/>
                    <a:pt x="7774940" y="794639"/>
                  </a:cubicBezTo>
                  <a:lnTo>
                    <a:pt x="7774940" y="3973322"/>
                  </a:lnTo>
                  <a:cubicBezTo>
                    <a:pt x="7774940" y="4412234"/>
                    <a:pt x="7419213" y="4767961"/>
                    <a:pt x="6980301" y="4767961"/>
                  </a:cubicBezTo>
                  <a:lnTo>
                    <a:pt x="794639" y="4767961"/>
                  </a:lnTo>
                  <a:cubicBezTo>
                    <a:pt x="355727" y="4767961"/>
                    <a:pt x="0" y="4412107"/>
                    <a:pt x="0" y="3973322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7774925" cy="476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l="-23636" t="-115915" r="-9308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8642" y="-367152"/>
            <a:ext cx="15409943" cy="198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80"/>
              </a:lnSpc>
            </a:pPr>
            <a:r>
              <a:rPr lang="en-US" sz="10415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</a:t>
            </a:r>
            <a:r>
              <a:rPr lang="en-US" sz="10415" b="1" dirty="0" err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  <a:endParaRPr lang="en-US" sz="10415" b="1" dirty="0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50729" y="2250315"/>
            <a:ext cx="10883114" cy="27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8642" y="1742845"/>
            <a:ext cx="358665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PALABRA </a:t>
            </a:r>
            <a:r>
              <a:rPr lang="en-US" sz="2400" b="1" i="1">
                <a:solidFill>
                  <a:srgbClr val="F5BF33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PALABRA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8642" y="5682910"/>
            <a:ext cx="358665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PALABRA </a:t>
            </a:r>
            <a:r>
              <a:rPr lang="en-US" sz="2400" b="1" i="1">
                <a:solidFill>
                  <a:srgbClr val="F5BF33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PALABRA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50729" y="6095069"/>
            <a:ext cx="10883114" cy="27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54157" y="2471030"/>
            <a:ext cx="5535627" cy="2936335"/>
            <a:chOff x="0" y="0"/>
            <a:chExt cx="7380836" cy="39151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80859" cy="3915156"/>
            </a:xfrm>
            <a:custGeom>
              <a:avLst/>
              <a:gdLst/>
              <a:ahLst/>
              <a:cxnLst/>
              <a:rect l="l" t="t" r="r" b="b"/>
              <a:pathLst>
                <a:path w="7380859" h="3915156">
                  <a:moveTo>
                    <a:pt x="0" y="652526"/>
                  </a:moveTo>
                  <a:cubicBezTo>
                    <a:pt x="0" y="292100"/>
                    <a:pt x="292100" y="0"/>
                    <a:pt x="652526" y="0"/>
                  </a:cubicBezTo>
                  <a:lnTo>
                    <a:pt x="6728333" y="0"/>
                  </a:lnTo>
                  <a:cubicBezTo>
                    <a:pt x="7088759" y="0"/>
                    <a:pt x="7380859" y="292100"/>
                    <a:pt x="7380859" y="652526"/>
                  </a:cubicBezTo>
                  <a:lnTo>
                    <a:pt x="7380859" y="3262630"/>
                  </a:lnTo>
                  <a:cubicBezTo>
                    <a:pt x="7380859" y="3623056"/>
                    <a:pt x="7088759" y="3915156"/>
                    <a:pt x="6728333" y="3915156"/>
                  </a:cubicBezTo>
                  <a:lnTo>
                    <a:pt x="652526" y="3915156"/>
                  </a:lnTo>
                  <a:cubicBezTo>
                    <a:pt x="292100" y="3915156"/>
                    <a:pt x="0" y="3622929"/>
                    <a:pt x="0" y="326263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7380836" cy="3915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4156" y="6462984"/>
            <a:ext cx="5535627" cy="2936335"/>
            <a:chOff x="0" y="0"/>
            <a:chExt cx="7380836" cy="39151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80859" cy="3915156"/>
            </a:xfrm>
            <a:custGeom>
              <a:avLst/>
              <a:gdLst/>
              <a:ahLst/>
              <a:cxnLst/>
              <a:rect l="l" t="t" r="r" b="b"/>
              <a:pathLst>
                <a:path w="7380859" h="3915156">
                  <a:moveTo>
                    <a:pt x="0" y="652526"/>
                  </a:moveTo>
                  <a:cubicBezTo>
                    <a:pt x="0" y="292100"/>
                    <a:pt x="292100" y="0"/>
                    <a:pt x="652526" y="0"/>
                  </a:cubicBezTo>
                  <a:lnTo>
                    <a:pt x="6728333" y="0"/>
                  </a:lnTo>
                  <a:cubicBezTo>
                    <a:pt x="7088759" y="0"/>
                    <a:pt x="7380859" y="292100"/>
                    <a:pt x="7380859" y="652526"/>
                  </a:cubicBezTo>
                  <a:lnTo>
                    <a:pt x="7380859" y="3262630"/>
                  </a:lnTo>
                  <a:cubicBezTo>
                    <a:pt x="7380859" y="3623056"/>
                    <a:pt x="7088759" y="3915156"/>
                    <a:pt x="6728333" y="3915156"/>
                  </a:cubicBezTo>
                  <a:lnTo>
                    <a:pt x="652526" y="3915156"/>
                  </a:lnTo>
                  <a:cubicBezTo>
                    <a:pt x="292100" y="3915156"/>
                    <a:pt x="0" y="3622929"/>
                    <a:pt x="0" y="326263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7380836" cy="3915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31449" y="-11581852"/>
            <a:ext cx="39633377" cy="23163705"/>
            <a:chOff x="0" y="0"/>
            <a:chExt cx="52844502" cy="30884940"/>
          </a:xfrm>
        </p:grpSpPr>
        <p:sp>
          <p:nvSpPr>
            <p:cNvPr id="3" name="Freeform 3"/>
            <p:cNvSpPr/>
            <p:nvPr/>
          </p:nvSpPr>
          <p:spPr>
            <a:xfrm>
              <a:off x="5763545" y="14628940"/>
              <a:ext cx="24384000" cy="16256000"/>
            </a:xfrm>
            <a:custGeom>
              <a:avLst/>
              <a:gdLst/>
              <a:ahLst/>
              <a:cxnLst/>
              <a:rect l="l" t="t" r="r" b="b"/>
              <a:pathLst>
                <a:path w="24384000" h="16256000">
                  <a:moveTo>
                    <a:pt x="0" y="0"/>
                  </a:moveTo>
                  <a:lnTo>
                    <a:pt x="24384000" y="0"/>
                  </a:lnTo>
                  <a:lnTo>
                    <a:pt x="24384000" y="16256000"/>
                  </a:lnTo>
                  <a:lnTo>
                    <a:pt x="0" y="162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2844502" cy="29614940"/>
            </a:xfrm>
            <a:custGeom>
              <a:avLst/>
              <a:gdLst/>
              <a:ahLst/>
              <a:cxnLst/>
              <a:rect l="l" t="t" r="r" b="b"/>
              <a:pathLst>
                <a:path w="52844502" h="29614940">
                  <a:moveTo>
                    <a:pt x="0" y="0"/>
                  </a:moveTo>
                  <a:lnTo>
                    <a:pt x="52844502" y="0"/>
                  </a:lnTo>
                  <a:lnTo>
                    <a:pt x="52844502" y="29614940"/>
                  </a:lnTo>
                  <a:lnTo>
                    <a:pt x="0" y="29614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8092" y="-438150"/>
            <a:ext cx="16691817" cy="219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19"/>
              </a:lnSpc>
            </a:pPr>
            <a:r>
              <a:rPr lang="en-US" sz="11514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TABLA COMPARATIVA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8092" y="892981"/>
            <a:ext cx="9841788" cy="242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98"/>
              </a:lnSpc>
            </a:pPr>
            <a:r>
              <a:rPr lang="en-US" sz="12785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28700" y="3904137"/>
          <a:ext cx="16230600" cy="4000500"/>
        </p:xfrm>
        <a:graphic>
          <a:graphicData uri="http://schemas.openxmlformats.org/drawingml/2006/table">
            <a:tbl>
              <a:tblPr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656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MÉTRICA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64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90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12345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12345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64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90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12345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12345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464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90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12345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T Wave Text Heavy"/>
                          <a:ea typeface="LT Wave Text Heavy"/>
                          <a:cs typeface="LT Wave Text Heavy"/>
                          <a:sym typeface="LT Wave Text Heavy"/>
                        </a:rPr>
                        <a:t>12345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13445165" y="1737061"/>
            <a:ext cx="2816534" cy="3167811"/>
            <a:chOff x="0" y="0"/>
            <a:chExt cx="3755379" cy="4223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55390" cy="4223766"/>
            </a:xfrm>
            <a:custGeom>
              <a:avLst/>
              <a:gdLst/>
              <a:ahLst/>
              <a:cxnLst/>
              <a:rect l="l" t="t" r="r" b="b"/>
              <a:pathLst>
                <a:path w="3755390" h="4223766">
                  <a:moveTo>
                    <a:pt x="0" y="0"/>
                  </a:moveTo>
                  <a:lnTo>
                    <a:pt x="3755390" y="0"/>
                  </a:lnTo>
                  <a:lnTo>
                    <a:pt x="3755390" y="4223766"/>
                  </a:lnTo>
                  <a:lnTo>
                    <a:pt x="0" y="422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055" r="-17054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l="-23636" t="-115915" r="-9308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0217" y="-466725"/>
            <a:ext cx="19042854" cy="227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14"/>
              </a:lnSpc>
            </a:pPr>
            <a:r>
              <a:rPr lang="en-US" sz="11866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PALABRA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0217" y="974903"/>
            <a:ext cx="9841788" cy="242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98"/>
              </a:lnSpc>
            </a:pPr>
            <a:r>
              <a:rPr lang="en-US" sz="12785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90925"/>
            <a:ext cx="9583305" cy="433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l="-23636" t="-115915" r="-9308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5331" y="-352973"/>
            <a:ext cx="16057339" cy="198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80"/>
              </a:lnSpc>
            </a:pPr>
            <a:r>
              <a:rPr lang="en-US" sz="10415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</a:t>
            </a:r>
            <a:r>
              <a:rPr lang="en-US" sz="10415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59613" y="2482379"/>
            <a:ext cx="4792001" cy="195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760" lvl="2" indent="-121920" algn="just">
              <a:lnSpc>
                <a:spcPts val="2240"/>
              </a:lnSpc>
              <a:buFont typeface="Arial"/>
              <a:buChar char="⚬"/>
            </a:pPr>
            <a:r>
              <a:rPr lang="en-US" sz="16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  <a:p>
            <a:pPr marL="365760" lvl="2" indent="-121920" algn="just">
              <a:lnSpc>
                <a:spcPts val="2240"/>
              </a:lnSpc>
            </a:pPr>
            <a:endParaRPr lang="en-US" sz="16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65760" lvl="2" indent="-121920" algn="just">
              <a:lnSpc>
                <a:spcPts val="2240"/>
              </a:lnSpc>
              <a:buFont typeface="Arial"/>
              <a:buChar char="⚬"/>
            </a:pPr>
            <a:r>
              <a:rPr lang="en-US" sz="16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  <a:p>
            <a:pPr marL="365760" lvl="2" indent="-121920" algn="just">
              <a:lnSpc>
                <a:spcPts val="2240"/>
              </a:lnSpc>
            </a:pPr>
            <a:endParaRPr lang="en-US" sz="16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65760" lvl="2" indent="-121920" algn="just">
              <a:lnSpc>
                <a:spcPts val="2240"/>
              </a:lnSpc>
              <a:buFont typeface="Arial"/>
              <a:buChar char="⚬"/>
            </a:pPr>
            <a:r>
              <a:rPr lang="en-US" sz="16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  <a:p>
            <a:pPr marL="365760" lvl="2" indent="-121920" algn="just">
              <a:lnSpc>
                <a:spcPts val="2240"/>
              </a:lnSpc>
            </a:pPr>
            <a:endParaRPr lang="en-US" sz="16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65760" lvl="2" indent="-121920" algn="just">
              <a:lnSpc>
                <a:spcPts val="2240"/>
              </a:lnSpc>
              <a:buFont typeface="Arial"/>
              <a:buChar char="⚬"/>
            </a:pPr>
            <a:r>
              <a:rPr lang="en-US" sz="16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5330" y="1453591"/>
            <a:ext cx="5361669" cy="6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3687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</a:t>
            </a:r>
            <a:r>
              <a:rPr lang="en-US" sz="3687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605743" y="2464935"/>
            <a:ext cx="3892631" cy="3487461"/>
            <a:chOff x="0" y="0"/>
            <a:chExt cx="5190175" cy="46499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90109" cy="4649978"/>
            </a:xfrm>
            <a:custGeom>
              <a:avLst/>
              <a:gdLst/>
              <a:ahLst/>
              <a:cxnLst/>
              <a:rect l="l" t="t" r="r" b="b"/>
              <a:pathLst>
                <a:path w="5190109" h="4649978">
                  <a:moveTo>
                    <a:pt x="0" y="774954"/>
                  </a:moveTo>
                  <a:cubicBezTo>
                    <a:pt x="0" y="346964"/>
                    <a:pt x="346964" y="0"/>
                    <a:pt x="774954" y="0"/>
                  </a:cubicBezTo>
                  <a:lnTo>
                    <a:pt x="4415155" y="0"/>
                  </a:lnTo>
                  <a:cubicBezTo>
                    <a:pt x="4843145" y="0"/>
                    <a:pt x="5190109" y="346964"/>
                    <a:pt x="5190109" y="774954"/>
                  </a:cubicBezTo>
                  <a:lnTo>
                    <a:pt x="5190109" y="3874897"/>
                  </a:lnTo>
                  <a:cubicBezTo>
                    <a:pt x="5190109" y="4302887"/>
                    <a:pt x="4843145" y="4649851"/>
                    <a:pt x="4415155" y="4649851"/>
                  </a:cubicBezTo>
                  <a:lnTo>
                    <a:pt x="774954" y="4649851"/>
                  </a:lnTo>
                  <a:cubicBezTo>
                    <a:pt x="346964" y="4649978"/>
                    <a:pt x="0" y="4303014"/>
                    <a:pt x="0" y="3874897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5190175" cy="4649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05742" y="6134101"/>
            <a:ext cx="3892631" cy="3124200"/>
            <a:chOff x="0" y="0"/>
            <a:chExt cx="5190175" cy="4165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90236" cy="4165600"/>
            </a:xfrm>
            <a:custGeom>
              <a:avLst/>
              <a:gdLst/>
              <a:ahLst/>
              <a:cxnLst/>
              <a:rect l="l" t="t" r="r" b="b"/>
              <a:pathLst>
                <a:path w="5190236" h="4165600">
                  <a:moveTo>
                    <a:pt x="0" y="694309"/>
                  </a:moveTo>
                  <a:cubicBezTo>
                    <a:pt x="0" y="310896"/>
                    <a:pt x="310896" y="0"/>
                    <a:pt x="694309" y="0"/>
                  </a:cubicBezTo>
                  <a:lnTo>
                    <a:pt x="4495927" y="0"/>
                  </a:lnTo>
                  <a:cubicBezTo>
                    <a:pt x="4879340" y="0"/>
                    <a:pt x="5190236" y="310896"/>
                    <a:pt x="5190236" y="694309"/>
                  </a:cubicBezTo>
                  <a:lnTo>
                    <a:pt x="5190236" y="3471291"/>
                  </a:lnTo>
                  <a:cubicBezTo>
                    <a:pt x="5190236" y="3854704"/>
                    <a:pt x="4879340" y="4165600"/>
                    <a:pt x="4495927" y="4165600"/>
                  </a:cubicBezTo>
                  <a:lnTo>
                    <a:pt x="694309" y="4165600"/>
                  </a:lnTo>
                  <a:cubicBezTo>
                    <a:pt x="310896" y="4165600"/>
                    <a:pt x="0" y="3854704"/>
                    <a:pt x="0" y="3471291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5190175" cy="4165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7200" y="2464935"/>
            <a:ext cx="3682176" cy="6790481"/>
            <a:chOff x="0" y="0"/>
            <a:chExt cx="4909568" cy="9053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09566" cy="9053957"/>
            </a:xfrm>
            <a:custGeom>
              <a:avLst/>
              <a:gdLst/>
              <a:ahLst/>
              <a:cxnLst/>
              <a:rect l="l" t="t" r="r" b="b"/>
              <a:pathLst>
                <a:path w="4909566" h="9053957">
                  <a:moveTo>
                    <a:pt x="0" y="818261"/>
                  </a:moveTo>
                  <a:cubicBezTo>
                    <a:pt x="0" y="366395"/>
                    <a:pt x="366395" y="0"/>
                    <a:pt x="818261" y="0"/>
                  </a:cubicBezTo>
                  <a:lnTo>
                    <a:pt x="4091305" y="0"/>
                  </a:lnTo>
                  <a:cubicBezTo>
                    <a:pt x="4543171" y="0"/>
                    <a:pt x="4909566" y="366395"/>
                    <a:pt x="4909566" y="818261"/>
                  </a:cubicBezTo>
                  <a:lnTo>
                    <a:pt x="4909566" y="8235696"/>
                  </a:lnTo>
                  <a:cubicBezTo>
                    <a:pt x="4909566" y="8687562"/>
                    <a:pt x="4543171" y="9053957"/>
                    <a:pt x="4091305" y="9053957"/>
                  </a:cubicBezTo>
                  <a:lnTo>
                    <a:pt x="818261" y="9053957"/>
                  </a:lnTo>
                  <a:cubicBezTo>
                    <a:pt x="366395" y="9053957"/>
                    <a:pt x="0" y="8687562"/>
                    <a:pt x="0" y="8235696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4909568" cy="9053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345656" y="2464936"/>
            <a:ext cx="4044947" cy="6790480"/>
            <a:chOff x="0" y="0"/>
            <a:chExt cx="5393263" cy="90539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93309" cy="9053957"/>
            </a:xfrm>
            <a:custGeom>
              <a:avLst/>
              <a:gdLst/>
              <a:ahLst/>
              <a:cxnLst/>
              <a:rect l="l" t="t" r="r" b="b"/>
              <a:pathLst>
                <a:path w="5393309" h="9053957">
                  <a:moveTo>
                    <a:pt x="0" y="898906"/>
                  </a:moveTo>
                  <a:cubicBezTo>
                    <a:pt x="0" y="402463"/>
                    <a:pt x="402463" y="0"/>
                    <a:pt x="898906" y="0"/>
                  </a:cubicBezTo>
                  <a:lnTo>
                    <a:pt x="4494403" y="0"/>
                  </a:lnTo>
                  <a:cubicBezTo>
                    <a:pt x="4990846" y="0"/>
                    <a:pt x="5393309" y="402463"/>
                    <a:pt x="5393309" y="898906"/>
                  </a:cubicBezTo>
                  <a:lnTo>
                    <a:pt x="5393309" y="8155051"/>
                  </a:lnTo>
                  <a:cubicBezTo>
                    <a:pt x="5393309" y="8651494"/>
                    <a:pt x="4990846" y="9053957"/>
                    <a:pt x="4494403" y="9053957"/>
                  </a:cubicBezTo>
                  <a:lnTo>
                    <a:pt x="898906" y="9053957"/>
                  </a:lnTo>
                  <a:cubicBezTo>
                    <a:pt x="402463" y="9053957"/>
                    <a:pt x="0" y="8651494"/>
                    <a:pt x="0" y="8155051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393263" cy="9053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l="-23636" t="-115915" r="-9308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5331" y="-352973"/>
            <a:ext cx="16057339" cy="198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80"/>
              </a:lnSpc>
            </a:pPr>
            <a:r>
              <a:rPr lang="en-US" sz="10415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</a:t>
            </a:r>
            <a:r>
              <a:rPr lang="en-US" sz="10415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37499" y="1844916"/>
            <a:ext cx="5317768" cy="772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Texto:</a:t>
            </a:r>
            <a:r>
              <a:rPr lang="en-US" sz="15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alcanzaron 842 visualizaciones en septiembre, donde el 72.4% de ellas provino de seguidores y el 27.6% de no seguidores. Esto muestra que la mayor parte de las visualizaciones provienen de personas ya familiarizadas con la marca, pero todavía hay oportunidades de atraer a nuevos seguidores y expandir el alcance.</a:t>
            </a: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Texto:</a:t>
            </a:r>
            <a:r>
              <a:rPr lang="en-US" sz="15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Hubo 140 interacciones en total, de las cuales un 96.9% provinieron de seguidores. La mayoría de estas interacciones se generaron en publicaciones (45.7%), seguidas de reels (39.1%), lo que refleja que ambos formatos están funcionando bien, aunque podría haber mayor foco en Reels para lograr una mayor viralización.</a:t>
            </a: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Texto: </a:t>
            </a: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cuenta cuenta con 74 seguidores a finales de septiembre.</a:t>
            </a:r>
          </a:p>
          <a:p>
            <a:pPr marL="365638" lvl="2" indent="-121879" algn="just">
              <a:lnSpc>
                <a:spcPts val="2238"/>
              </a:lnSpc>
            </a:pPr>
            <a:endParaRPr lang="en-US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5638" lvl="2" indent="-121879" algn="just">
              <a:lnSpc>
                <a:spcPts val="2238"/>
              </a:lnSpc>
              <a:buFont typeface="Arial"/>
              <a:buChar char="⚬"/>
            </a:pPr>
            <a:r>
              <a:rPr lang="en-US" sz="1599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Texto: </a:t>
            </a:r>
          </a:p>
          <a:p>
            <a:pPr marL="365638" lvl="2" indent="-121879" algn="just">
              <a:lnSpc>
                <a:spcPts val="2238"/>
              </a:lnSpc>
              <a:buAutoNum type="arabicPeriod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4 Powerful Ways Tech is Radically Transforming Marketing Today (93 alcances - 4 de septiembre).</a:t>
            </a:r>
          </a:p>
          <a:p>
            <a:pPr marL="365638" lvl="2" indent="-121879" algn="just">
              <a:lnSpc>
                <a:spcPts val="2238"/>
              </a:lnSpc>
              <a:buAutoNum type="arabicPeriod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Más que protección, resiliencia en tiempo real (76 alcances - 27 de septiembre).</a:t>
            </a:r>
          </a:p>
          <a:p>
            <a:pPr marL="365638" lvl="2" indent="-121879" algn="just">
              <a:lnSpc>
                <a:spcPts val="2238"/>
              </a:lnSpc>
              <a:buAutoNum type="arabicPeriod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Ransomware Attacks (64 alcances - 5 de septiembre).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5331" y="1453591"/>
            <a:ext cx="5229749" cy="6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3687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</a:t>
            </a:r>
            <a:r>
              <a:rPr lang="en-US" sz="3687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98177" y="2577630"/>
            <a:ext cx="3682176" cy="6929990"/>
            <a:chOff x="0" y="0"/>
            <a:chExt cx="4909568" cy="92399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9566" cy="9240012"/>
            </a:xfrm>
            <a:custGeom>
              <a:avLst/>
              <a:gdLst/>
              <a:ahLst/>
              <a:cxnLst/>
              <a:rect l="l" t="t" r="r" b="b"/>
              <a:pathLst>
                <a:path w="4909566" h="9240012">
                  <a:moveTo>
                    <a:pt x="0" y="818261"/>
                  </a:moveTo>
                  <a:cubicBezTo>
                    <a:pt x="0" y="366395"/>
                    <a:pt x="366395" y="0"/>
                    <a:pt x="818261" y="0"/>
                  </a:cubicBezTo>
                  <a:lnTo>
                    <a:pt x="4091305" y="0"/>
                  </a:lnTo>
                  <a:cubicBezTo>
                    <a:pt x="4543171" y="0"/>
                    <a:pt x="4909566" y="366395"/>
                    <a:pt x="4909566" y="818261"/>
                  </a:cubicBezTo>
                  <a:lnTo>
                    <a:pt x="4909566" y="8421751"/>
                  </a:lnTo>
                  <a:cubicBezTo>
                    <a:pt x="4909566" y="8873617"/>
                    <a:pt x="4543171" y="9240012"/>
                    <a:pt x="4091305" y="9240012"/>
                  </a:cubicBezTo>
                  <a:lnTo>
                    <a:pt x="818261" y="9240012"/>
                  </a:lnTo>
                  <a:cubicBezTo>
                    <a:pt x="366395" y="9240012"/>
                    <a:pt x="0" y="8873617"/>
                    <a:pt x="0" y="8421751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909568" cy="9239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343400" y="2577629"/>
            <a:ext cx="3682176" cy="6929990"/>
            <a:chOff x="0" y="0"/>
            <a:chExt cx="4909568" cy="92399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09566" cy="9240012"/>
            </a:xfrm>
            <a:custGeom>
              <a:avLst/>
              <a:gdLst/>
              <a:ahLst/>
              <a:cxnLst/>
              <a:rect l="l" t="t" r="r" b="b"/>
              <a:pathLst>
                <a:path w="4909566" h="9240012">
                  <a:moveTo>
                    <a:pt x="0" y="818261"/>
                  </a:moveTo>
                  <a:cubicBezTo>
                    <a:pt x="0" y="366395"/>
                    <a:pt x="366395" y="0"/>
                    <a:pt x="818261" y="0"/>
                  </a:cubicBezTo>
                  <a:lnTo>
                    <a:pt x="4091305" y="0"/>
                  </a:lnTo>
                  <a:cubicBezTo>
                    <a:pt x="4543171" y="0"/>
                    <a:pt x="4909566" y="366395"/>
                    <a:pt x="4909566" y="818261"/>
                  </a:cubicBezTo>
                  <a:lnTo>
                    <a:pt x="4909566" y="8421751"/>
                  </a:lnTo>
                  <a:cubicBezTo>
                    <a:pt x="4909566" y="8873617"/>
                    <a:pt x="4543171" y="9240012"/>
                    <a:pt x="4091305" y="9240012"/>
                  </a:cubicBezTo>
                  <a:lnTo>
                    <a:pt x="818261" y="9240012"/>
                  </a:lnTo>
                  <a:cubicBezTo>
                    <a:pt x="366395" y="9240012"/>
                    <a:pt x="0" y="8873617"/>
                    <a:pt x="0" y="8421751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4909568" cy="9239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88623" y="2577629"/>
            <a:ext cx="3682176" cy="6929990"/>
            <a:chOff x="0" y="0"/>
            <a:chExt cx="4909568" cy="92399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09566" cy="9240012"/>
            </a:xfrm>
            <a:custGeom>
              <a:avLst/>
              <a:gdLst/>
              <a:ahLst/>
              <a:cxnLst/>
              <a:rect l="l" t="t" r="r" b="b"/>
              <a:pathLst>
                <a:path w="4909566" h="9240012">
                  <a:moveTo>
                    <a:pt x="0" y="818261"/>
                  </a:moveTo>
                  <a:cubicBezTo>
                    <a:pt x="0" y="366395"/>
                    <a:pt x="366395" y="0"/>
                    <a:pt x="818261" y="0"/>
                  </a:cubicBezTo>
                  <a:lnTo>
                    <a:pt x="4091305" y="0"/>
                  </a:lnTo>
                  <a:cubicBezTo>
                    <a:pt x="4543171" y="0"/>
                    <a:pt x="4909566" y="366395"/>
                    <a:pt x="4909566" y="818261"/>
                  </a:cubicBezTo>
                  <a:lnTo>
                    <a:pt x="4909566" y="8421751"/>
                  </a:lnTo>
                  <a:cubicBezTo>
                    <a:pt x="4909566" y="8873617"/>
                    <a:pt x="4543171" y="9240012"/>
                    <a:pt x="4091305" y="9240012"/>
                  </a:cubicBezTo>
                  <a:lnTo>
                    <a:pt x="818261" y="9240012"/>
                  </a:lnTo>
                  <a:cubicBezTo>
                    <a:pt x="366395" y="9240012"/>
                    <a:pt x="0" y="8873617"/>
                    <a:pt x="0" y="8421751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4909568" cy="9239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l="-23636" t="-115915" r="-9308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5330" y="-163005"/>
            <a:ext cx="16057339" cy="198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80"/>
              </a:lnSpc>
            </a:pPr>
            <a:r>
              <a:rPr lang="en-US" sz="10415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</a:t>
            </a:r>
            <a:r>
              <a:rPr lang="en-US" sz="10415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74823" y="2604968"/>
            <a:ext cx="4493252" cy="695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27" lvl="2" indent="-114309" algn="just">
              <a:lnSpc>
                <a:spcPts val="2100"/>
              </a:lnSpc>
              <a:buFont typeface="Arial"/>
              <a:buChar char="⚬"/>
            </a:pPr>
            <a:r>
              <a:rPr lang="en-US" sz="15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  <a:buFont typeface="Arial"/>
              <a:buChar char="⚬"/>
            </a:pPr>
            <a:r>
              <a:rPr lang="en-US" sz="15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  <a:buFont typeface="Arial"/>
              <a:buChar char="⚬"/>
            </a:pPr>
            <a:r>
              <a:rPr lang="en-US" sz="15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39856" y="1597022"/>
            <a:ext cx="5121242" cy="6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3687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</a:t>
            </a:r>
            <a:r>
              <a:rPr lang="en-US" sz="3687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46448" y="1593299"/>
            <a:ext cx="5121242" cy="6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3687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</a:t>
            </a:r>
            <a:r>
              <a:rPr lang="en-US" sz="3687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92647" y="2662117"/>
            <a:ext cx="3682176" cy="7053383"/>
            <a:chOff x="0" y="0"/>
            <a:chExt cx="4909568" cy="94045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09566" cy="9404477"/>
            </a:xfrm>
            <a:custGeom>
              <a:avLst/>
              <a:gdLst/>
              <a:ahLst/>
              <a:cxnLst/>
              <a:rect l="l" t="t" r="r" b="b"/>
              <a:pathLst>
                <a:path w="4909566" h="9404477">
                  <a:moveTo>
                    <a:pt x="0" y="818261"/>
                  </a:moveTo>
                  <a:cubicBezTo>
                    <a:pt x="0" y="366395"/>
                    <a:pt x="366395" y="0"/>
                    <a:pt x="818261" y="0"/>
                  </a:cubicBezTo>
                  <a:lnTo>
                    <a:pt x="4091305" y="0"/>
                  </a:lnTo>
                  <a:cubicBezTo>
                    <a:pt x="4543171" y="0"/>
                    <a:pt x="4909566" y="366395"/>
                    <a:pt x="4909566" y="818261"/>
                  </a:cubicBezTo>
                  <a:lnTo>
                    <a:pt x="4909566" y="8586216"/>
                  </a:lnTo>
                  <a:cubicBezTo>
                    <a:pt x="4909566" y="9038082"/>
                    <a:pt x="4543171" y="9404477"/>
                    <a:pt x="4091305" y="9404477"/>
                  </a:cubicBezTo>
                  <a:lnTo>
                    <a:pt x="818261" y="9404477"/>
                  </a:lnTo>
                  <a:cubicBezTo>
                    <a:pt x="366395" y="9404477"/>
                    <a:pt x="0" y="9038209"/>
                    <a:pt x="0" y="8586216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4909568" cy="9404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39390" y="2610652"/>
            <a:ext cx="3682176" cy="7053383"/>
            <a:chOff x="0" y="0"/>
            <a:chExt cx="4909568" cy="94045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09566" cy="9404477"/>
            </a:xfrm>
            <a:custGeom>
              <a:avLst/>
              <a:gdLst/>
              <a:ahLst/>
              <a:cxnLst/>
              <a:rect l="l" t="t" r="r" b="b"/>
              <a:pathLst>
                <a:path w="4909566" h="9404477">
                  <a:moveTo>
                    <a:pt x="0" y="818261"/>
                  </a:moveTo>
                  <a:cubicBezTo>
                    <a:pt x="0" y="366395"/>
                    <a:pt x="366395" y="0"/>
                    <a:pt x="818261" y="0"/>
                  </a:cubicBezTo>
                  <a:lnTo>
                    <a:pt x="4091305" y="0"/>
                  </a:lnTo>
                  <a:cubicBezTo>
                    <a:pt x="4543171" y="0"/>
                    <a:pt x="4909566" y="366395"/>
                    <a:pt x="4909566" y="818261"/>
                  </a:cubicBezTo>
                  <a:lnTo>
                    <a:pt x="4909566" y="8586216"/>
                  </a:lnTo>
                  <a:cubicBezTo>
                    <a:pt x="4909566" y="9038082"/>
                    <a:pt x="4543171" y="9404477"/>
                    <a:pt x="4091305" y="9404477"/>
                  </a:cubicBezTo>
                  <a:lnTo>
                    <a:pt x="818261" y="9404477"/>
                  </a:lnTo>
                  <a:cubicBezTo>
                    <a:pt x="366395" y="9404477"/>
                    <a:pt x="0" y="9038209"/>
                    <a:pt x="0" y="8586216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4909568" cy="9404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INSERTE IMÁGEN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921566" y="2630699"/>
            <a:ext cx="4493252" cy="695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27" lvl="2" indent="-114309" algn="just">
              <a:lnSpc>
                <a:spcPts val="2100"/>
              </a:lnSpc>
              <a:buFont typeface="Arial"/>
              <a:buChar char="⚬"/>
            </a:pPr>
            <a:r>
              <a:rPr lang="en-US" sz="15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  <a:buFont typeface="Arial"/>
              <a:buChar char="⚬"/>
            </a:pPr>
            <a:r>
              <a:rPr lang="en-US" sz="15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LT Wave Text Heavy"/>
              <a:ea typeface="LT Wave Text Heavy"/>
              <a:cs typeface="LT Wave Text Heavy"/>
              <a:sym typeface="LT Wave Text Heavy"/>
            </a:endParaRPr>
          </a:p>
          <a:p>
            <a:pPr marL="342927" lvl="2" indent="-114309" algn="just">
              <a:lnSpc>
                <a:spcPts val="2100"/>
              </a:lnSpc>
              <a:buFont typeface="Arial"/>
              <a:buChar char="⚬"/>
            </a:pPr>
            <a:r>
              <a:rPr lang="en-US" sz="1500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TEXTO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l="-23636" t="-115915" r="-9308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590925"/>
            <a:ext cx="9583305" cy="600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2922" lvl="2" indent="-167641" algn="just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0217" y="-466725"/>
            <a:ext cx="19042854" cy="227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14"/>
              </a:lnSpc>
            </a:pPr>
            <a:r>
              <a:rPr lang="en-US" sz="11866" b="1" i="1">
                <a:solidFill>
                  <a:srgbClr val="F5BF33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 PALABRA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0217" y="974903"/>
            <a:ext cx="9841788" cy="242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98"/>
              </a:lnSpc>
            </a:pPr>
            <a:r>
              <a:rPr lang="en-US" sz="12785" b="1">
                <a:solidFill>
                  <a:srgbClr val="FFFFFF"/>
                </a:solidFill>
                <a:latin typeface="LT Wave Text Heavy"/>
                <a:ea typeface="LT Wave Text Heavy"/>
                <a:cs typeface="LT Wave Text Heavy"/>
                <a:sym typeface="LT Wave Text Heavy"/>
              </a:rPr>
              <a:t>PALABRA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38b4b4-e079-4cd4-96e8-43a880b88a68">
      <Terms xmlns="http://schemas.microsoft.com/office/infopath/2007/PartnerControls"/>
    </lcf76f155ced4ddcb4097134ff3c332f>
    <TaxCatchAll xmlns="778b12d6-6be5-4a6c-bb87-11e2d68e80c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6AF82B961AE43B88E9650F68B0AC9" ma:contentTypeVersion="13" ma:contentTypeDescription="Create a new document." ma:contentTypeScope="" ma:versionID="bcef0fd8289cbdd6a3e25724c62cb563">
  <xsd:schema xmlns:xsd="http://www.w3.org/2001/XMLSchema" xmlns:xs="http://www.w3.org/2001/XMLSchema" xmlns:p="http://schemas.microsoft.com/office/2006/metadata/properties" xmlns:ns2="b038b4b4-e079-4cd4-96e8-43a880b88a68" xmlns:ns3="778b12d6-6be5-4a6c-bb87-11e2d68e80c8" targetNamespace="http://schemas.microsoft.com/office/2006/metadata/properties" ma:root="true" ma:fieldsID="9c3b39736de21964ad106e7f19bd24b4" ns2:_="" ns3:_="">
    <xsd:import namespace="b038b4b4-e079-4cd4-96e8-43a880b88a68"/>
    <xsd:import namespace="778b12d6-6be5-4a6c-bb87-11e2d68e80c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38b4b4-e079-4cd4-96e8-43a880b88a6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19c7438-a3c7-4a66-a613-ae87a0a0f8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8b12d6-6be5-4a6c-bb87-11e2d68e80c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2c51470-3fe2-4650-ae9c-9dcad4031c53}" ma:internalName="TaxCatchAll" ma:showField="CatchAllData" ma:web="778b12d6-6be5-4a6c-bb87-11e2d68e80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C7B3CB-50E1-4D97-8606-9B6D1DDC093B}">
  <ds:schemaRefs>
    <ds:schemaRef ds:uri="b038b4b4-e079-4cd4-96e8-43a880b88a68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78b12d6-6be5-4a6c-bb87-11e2d68e80c8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70F173-4773-43FE-B76F-52982F8FD8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AFCCEB-F29D-47A7-9678-E026C59F9A3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Custom</PresentationFormat>
  <Paragraphs>199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TT Rounds Condensed</vt:lpstr>
      <vt:lpstr>Calibri</vt:lpstr>
      <vt:lpstr>Arial</vt:lpstr>
      <vt:lpstr>Montserrat</vt:lpstr>
      <vt:lpstr>Montserrat Bold</vt:lpstr>
      <vt:lpstr>Montserrat Light</vt:lpstr>
      <vt:lpstr>Montserrat Ultra-Bold</vt:lpstr>
      <vt:lpstr>Montserrat Ultra-Bold Italics</vt:lpstr>
      <vt:lpstr>LT Wave Text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Power Point Dapango  Technologies2024 - copia.pptx</dc:title>
  <cp:lastModifiedBy>Rafael Almeida</cp:lastModifiedBy>
  <cp:revision>1</cp:revision>
  <dcterms:created xsi:type="dcterms:W3CDTF">2006-08-16T00:00:00Z</dcterms:created>
  <dcterms:modified xsi:type="dcterms:W3CDTF">2025-02-11T16:10:15Z</dcterms:modified>
  <dc:identifier>DAGaHHfuBJU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0x0101004516AF82B961AE43B88E9650F68B0AC9</vt:lpwstr>
  </property>
  <property fmtid="{D5CDD505-2E9C-101B-9397-08002B2CF9AE}" pid="3" name="MediaServiceImageTags">
    <vt:lpwstr/>
  </property>
</Properties>
</file>